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6224" autoAdjust="0"/>
  </p:normalViewPr>
  <p:slideViewPr>
    <p:cSldViewPr snapToGrid="0">
      <p:cViewPr varScale="1">
        <p:scale>
          <a:sx n="102" d="100"/>
          <a:sy n="102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AAF17-9DCF-68CE-68E0-8FFBC0A100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2ABE16-E618-56FF-D66C-E14F938FAE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06006-4854-B74D-BF1E-6D6079B82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7D3E-4AE9-436A-B1F4-9ADAE3036B93}" type="datetimeFigureOut">
              <a:rPr lang="th-TH" smtClean="0"/>
              <a:t>24/01/67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16A4A-C330-186B-A706-04BA852D8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E73A9-3D79-772B-D3E9-74BE5BB3B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A980-A96A-4B81-AEAB-9216A4CEEF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4389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97552-0AB3-B3C8-771A-90CFEBD7E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69D63B-28FD-8F9E-D371-6F3B894B9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90AFC-29F3-8E99-467B-A3739F2A8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7D3E-4AE9-436A-B1F4-9ADAE3036B93}" type="datetimeFigureOut">
              <a:rPr lang="th-TH" smtClean="0"/>
              <a:t>24/01/67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640B0-392E-66AF-878C-BC802398A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FA6AC-FCCE-3349-8EF0-349A9BA4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A980-A96A-4B81-AEAB-9216A4CEEF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39572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7F6A8A-2637-0352-A3F9-024D3E95CD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773125-F38A-5646-32E0-4A223DA232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452CD-8575-8C78-847A-772BDFCE8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7D3E-4AE9-436A-B1F4-9ADAE3036B93}" type="datetimeFigureOut">
              <a:rPr lang="th-TH" smtClean="0"/>
              <a:t>24/01/67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BFA91-C3AD-7AF8-CB21-F12180DFE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C89CB-6C47-EF2A-A9CD-2B3A1857D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A980-A96A-4B81-AEAB-9216A4CEEF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2974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5D985-3A32-DD6E-09CE-85B256961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40D9F-39A1-AD43-FACA-7832F4E81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F7007-214D-9040-5FEB-9E5B91794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7D3E-4AE9-436A-B1F4-9ADAE3036B93}" type="datetimeFigureOut">
              <a:rPr lang="th-TH" smtClean="0"/>
              <a:t>24/01/67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3B92D-CA51-58A1-C68D-56FA73C05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8DA2A-8DFD-C58F-22DC-90628DA73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A980-A96A-4B81-AEAB-9216A4CEEF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9365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DCBE9-4564-EE9A-E3EC-1E1ADC3E9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A7C65-3F52-1BC3-1F67-09A1A026B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29D82-08A7-7EEF-75C2-39058E2F8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7D3E-4AE9-436A-B1F4-9ADAE3036B93}" type="datetimeFigureOut">
              <a:rPr lang="th-TH" smtClean="0"/>
              <a:t>24/01/67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1E7C7-303C-830B-34BD-AF66FEB5C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CF7-0E94-952F-35A8-0089DAFF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A980-A96A-4B81-AEAB-9216A4CEEF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905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18FFC-DD83-A44E-F708-3CEDFDC17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64465-8619-8196-BD70-49AD691A0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31F8FC-9136-AADD-0F73-A8DFB0C92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DEF8E1-6831-82D1-7FCB-E45CEDF91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7D3E-4AE9-436A-B1F4-9ADAE3036B93}" type="datetimeFigureOut">
              <a:rPr lang="th-TH" smtClean="0"/>
              <a:t>24/01/67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FC8D88-A64D-BE4D-BB03-5828AD2D2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05DA8-0003-A32C-CD7B-A23F7DF6E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A980-A96A-4B81-AEAB-9216A4CEEF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4481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C7EC4-283A-CC8F-DD7A-6C19639C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9C8C4D-6B5F-A9F2-6921-DCAB0AF29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33363-D645-0FA0-F94A-BA61FC08C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21D1E4-4032-9F44-587C-572D42B8CF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CF3665-A80A-96C7-6C7B-F11B513419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2BFD86-5BCA-A109-F311-11176EBB4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7D3E-4AE9-436A-B1F4-9ADAE3036B93}" type="datetimeFigureOut">
              <a:rPr lang="th-TH" smtClean="0"/>
              <a:t>24/01/67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11490D-B357-8C89-A2C6-D69F9B9A8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B0F88E-34E1-0709-44A3-6636639CA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A980-A96A-4B81-AEAB-9216A4CEEF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0998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4B415-185D-0AB1-2CD0-B883D8E72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C61AF3-3B04-2383-FF5F-A1B20B560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7D3E-4AE9-436A-B1F4-9ADAE3036B93}" type="datetimeFigureOut">
              <a:rPr lang="th-TH" smtClean="0"/>
              <a:t>24/01/67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47C795-C91B-1248-7987-09923254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4B4717-16E8-4167-ABAA-8AD0DC0BA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A980-A96A-4B81-AEAB-9216A4CEEF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5342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63B243-8FF8-7842-7F57-E34DF0BD4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7D3E-4AE9-436A-B1F4-9ADAE3036B93}" type="datetimeFigureOut">
              <a:rPr lang="th-TH" smtClean="0"/>
              <a:t>24/01/67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A3A5C0-135C-081E-FDA5-2C3AD208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98454-2551-7500-06A8-AD34E45AB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A980-A96A-4B81-AEAB-9216A4CEEF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159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64EAC-CDA9-40D9-0AAE-8506B141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B4784-4F2D-1F08-972C-D7E3F7196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00A17B-B22F-F5EE-9DA9-EFF554514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04F485-F0F7-B107-138E-1A9620441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7D3E-4AE9-436A-B1F4-9ADAE3036B93}" type="datetimeFigureOut">
              <a:rPr lang="th-TH" smtClean="0"/>
              <a:t>24/01/67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43A4F8-FCBA-2A59-2FA0-C1D8F6E6C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B148B-FE8E-E60B-B210-A2080F710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A980-A96A-4B81-AEAB-9216A4CEEF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788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1E096-25C9-2EB2-C75F-559C9CDAB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138438-2D1A-C6CB-4D4E-1666F1C818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4AD7BF-2E30-E7DF-EB62-839882B3C7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2FDFC-3590-5A5E-3C4E-AC0FB0D00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57D3E-4AE9-436A-B1F4-9ADAE3036B93}" type="datetimeFigureOut">
              <a:rPr lang="th-TH" smtClean="0"/>
              <a:t>24/01/67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920A1-F73F-FF35-3D78-D2A7A2C55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EB587-D827-8F7C-B8E7-CB467CC2D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AA980-A96A-4B81-AEAB-9216A4CEEF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614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057460-98D2-6947-0EF8-D7A2A44A0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D51FBB-A16A-2AE4-C1E7-DA04FD54C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388FB-C683-6260-7D92-A5E5C8C2C1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57D3E-4AE9-436A-B1F4-9ADAE3036B93}" type="datetimeFigureOut">
              <a:rPr lang="th-TH" smtClean="0"/>
              <a:t>24/01/67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977B2-4B85-C3EF-4F1F-48AC2D1ED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F2517-F171-375B-1FB9-2F540E563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AA980-A96A-4B81-AEAB-9216A4CEEF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013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8F388-918A-2940-41E8-A7FA9B378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410" y="1579563"/>
            <a:ext cx="9144000" cy="2387600"/>
          </a:xfrm>
        </p:spPr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การจำแนกรายจ่ายงบประมาณ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(งบดำเนินงาน / งบเงินอุดหนุน)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ABA3F8-30F6-0181-3DA0-B69B156ECC41}"/>
              </a:ext>
            </a:extLst>
          </p:cNvPr>
          <p:cNvSpPr txBox="1"/>
          <p:nvPr/>
        </p:nvSpPr>
        <p:spPr>
          <a:xfrm>
            <a:off x="7946136" y="5559552"/>
            <a:ext cx="3892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หน่วยนโยบายและแผนฯ</a:t>
            </a:r>
          </a:p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วิทยาลัยศิลปะ สื่อ และเทคโนโลยี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C960E4-CBD0-E046-700A-4C893589C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96" y="259453"/>
            <a:ext cx="2141029" cy="221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95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F99F65-4EA6-40EC-6404-F97012ED57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955"/>
          <a:stretch/>
        </p:blipFill>
        <p:spPr>
          <a:xfrm>
            <a:off x="0" y="79344"/>
            <a:ext cx="7525361" cy="2889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8A288B-AAB9-D446-AF94-A8A372E71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557" y="1065492"/>
            <a:ext cx="5753100" cy="85725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19A619D-EA54-82EE-9E9D-30DD8DD988D6}"/>
              </a:ext>
            </a:extLst>
          </p:cNvPr>
          <p:cNvGrpSpPr/>
          <p:nvPr/>
        </p:nvGrpSpPr>
        <p:grpSpPr>
          <a:xfrm>
            <a:off x="5988557" y="2006298"/>
            <a:ext cx="5924550" cy="933450"/>
            <a:chOff x="884301" y="5017389"/>
            <a:chExt cx="5924550" cy="9334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D55687E-44BE-2012-148E-188C5FBA8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4301" y="5017389"/>
              <a:ext cx="5924550" cy="93345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FDFA514-74C6-ED60-FB7D-1D61ACB60B0B}"/>
                </a:ext>
              </a:extLst>
            </p:cNvPr>
            <p:cNvSpPr/>
            <p:nvPr/>
          </p:nvSpPr>
          <p:spPr>
            <a:xfrm>
              <a:off x="6510528" y="5394960"/>
              <a:ext cx="91440" cy="12801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AAD26AC-7681-11FC-0D7D-1988449C4B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8557" y="2927652"/>
            <a:ext cx="6105525" cy="9048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DD2539C-2898-27A6-B6EF-AF8BECB897D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41" r="3812"/>
          <a:stretch/>
        </p:blipFill>
        <p:spPr>
          <a:xfrm>
            <a:off x="133733" y="3893083"/>
            <a:ext cx="5739003" cy="28098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4FFEB9C-369A-7D03-4382-E26377E87E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3890202"/>
            <a:ext cx="5972175" cy="1362075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0319BDC-A314-A9C1-A0E4-7CD2299F2983}"/>
              </a:ext>
            </a:extLst>
          </p:cNvPr>
          <p:cNvCxnSpPr/>
          <p:nvPr/>
        </p:nvCxnSpPr>
        <p:spPr>
          <a:xfrm>
            <a:off x="11146536" y="4133088"/>
            <a:ext cx="6934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9AAF028-58B5-CBE5-DC96-EB7D62F3B381}"/>
              </a:ext>
            </a:extLst>
          </p:cNvPr>
          <p:cNvCxnSpPr>
            <a:cxnSpLocks/>
          </p:cNvCxnSpPr>
          <p:nvPr/>
        </p:nvCxnSpPr>
        <p:spPr>
          <a:xfrm>
            <a:off x="6242304" y="4404360"/>
            <a:ext cx="33406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8741FB9-0A7C-3F56-9546-206ED7E1BA2F}"/>
              </a:ext>
            </a:extLst>
          </p:cNvPr>
          <p:cNvCxnSpPr>
            <a:cxnSpLocks/>
          </p:cNvCxnSpPr>
          <p:nvPr/>
        </p:nvCxnSpPr>
        <p:spPr>
          <a:xfrm>
            <a:off x="6242304" y="1639824"/>
            <a:ext cx="33406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D4A8FB0-4688-7168-9E13-27739FD287D3}"/>
              </a:ext>
            </a:extLst>
          </p:cNvPr>
          <p:cNvCxnSpPr>
            <a:cxnSpLocks/>
          </p:cNvCxnSpPr>
          <p:nvPr/>
        </p:nvCxnSpPr>
        <p:spPr>
          <a:xfrm>
            <a:off x="6967728" y="2539317"/>
            <a:ext cx="28315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1B5903F-0102-BD6A-6DCF-7C22843D58BD}"/>
              </a:ext>
            </a:extLst>
          </p:cNvPr>
          <p:cNvCxnSpPr>
            <a:cxnSpLocks/>
          </p:cNvCxnSpPr>
          <p:nvPr/>
        </p:nvCxnSpPr>
        <p:spPr>
          <a:xfrm>
            <a:off x="6242304" y="3532632"/>
            <a:ext cx="17678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EECFB8E-6AB1-9FB3-90F0-56328D913E3D}"/>
              </a:ext>
            </a:extLst>
          </p:cNvPr>
          <p:cNvCxnSpPr>
            <a:cxnSpLocks/>
          </p:cNvCxnSpPr>
          <p:nvPr/>
        </p:nvCxnSpPr>
        <p:spPr>
          <a:xfrm>
            <a:off x="1116522" y="6565798"/>
            <a:ext cx="13066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40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78C5DE-32DD-0004-8DF2-8C6673D56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14287"/>
            <a:ext cx="12144375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71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B66658-4343-62EE-5913-6A149C4B7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2" y="55095"/>
            <a:ext cx="5032125" cy="67478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864B7E-9093-C2AE-C7C1-FD9DE244B37E}"/>
              </a:ext>
            </a:extLst>
          </p:cNvPr>
          <p:cNvSpPr txBox="1"/>
          <p:nvPr/>
        </p:nvSpPr>
        <p:spPr>
          <a:xfrm>
            <a:off x="6821424" y="302193"/>
            <a:ext cx="3081528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งบดำเนินงาน</a:t>
            </a:r>
            <a:endParaRPr lang="th-TH" sz="32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57DB4B-DFF9-D260-12C3-3D0BC30B5367}"/>
              </a:ext>
            </a:extLst>
          </p:cNvPr>
          <p:cNvGrpSpPr/>
          <p:nvPr/>
        </p:nvGrpSpPr>
        <p:grpSpPr>
          <a:xfrm>
            <a:off x="3012164" y="3886200"/>
            <a:ext cx="7969780" cy="1416880"/>
            <a:chOff x="3012164" y="4099692"/>
            <a:chExt cx="7756491" cy="12033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58E389F-EE07-E717-768C-35D2B5E7D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2164" y="4099692"/>
              <a:ext cx="7756491" cy="1203388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15EE35-DBEC-B65D-7805-FB022E187DD0}"/>
                </a:ext>
              </a:extLst>
            </p:cNvPr>
            <p:cNvCxnSpPr/>
            <p:nvPr/>
          </p:nvCxnSpPr>
          <p:spPr>
            <a:xfrm>
              <a:off x="10768655" y="4224528"/>
              <a:ext cx="0" cy="8778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0D3856-CF91-F6A3-B854-133618BAD843}"/>
              </a:ext>
            </a:extLst>
          </p:cNvPr>
          <p:cNvCxnSpPr/>
          <p:nvPr/>
        </p:nvCxnSpPr>
        <p:spPr>
          <a:xfrm>
            <a:off x="5586984" y="4681728"/>
            <a:ext cx="20756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22C7B5-E70E-CC75-CAFF-7016D0106787}"/>
              </a:ext>
            </a:extLst>
          </p:cNvPr>
          <p:cNvCxnSpPr>
            <a:cxnSpLocks/>
          </p:cNvCxnSpPr>
          <p:nvPr/>
        </p:nvCxnSpPr>
        <p:spPr>
          <a:xfrm>
            <a:off x="2112264" y="1179576"/>
            <a:ext cx="1353312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3D4CAFA-6E31-E503-5BF0-6916FF3C9A5D}"/>
              </a:ext>
            </a:extLst>
          </p:cNvPr>
          <p:cNvCxnSpPr/>
          <p:nvPr/>
        </p:nvCxnSpPr>
        <p:spPr>
          <a:xfrm>
            <a:off x="4815840" y="4349496"/>
            <a:ext cx="20756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85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1E70F9-3D3C-4143-B6C6-21B93BB1B566}"/>
              </a:ext>
            </a:extLst>
          </p:cNvPr>
          <p:cNvSpPr txBox="1"/>
          <p:nvPr/>
        </p:nvSpPr>
        <p:spPr>
          <a:xfrm>
            <a:off x="8403336" y="457641"/>
            <a:ext cx="3081528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งบดำเนินงาน</a:t>
            </a:r>
            <a:endParaRPr lang="th-TH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5F5DBB-586A-EF66-7EAE-3EB7C8F5F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95545"/>
            <a:ext cx="5421058" cy="55367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F50100-AFAE-C9B6-167F-31CF4DB4E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14" y="5886155"/>
            <a:ext cx="5695950" cy="8763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3548B61-7E89-6224-9286-C0C16942EAB2}"/>
              </a:ext>
            </a:extLst>
          </p:cNvPr>
          <p:cNvGrpSpPr/>
          <p:nvPr/>
        </p:nvGrpSpPr>
        <p:grpSpPr>
          <a:xfrm>
            <a:off x="3762898" y="4931152"/>
            <a:ext cx="7721966" cy="1156335"/>
            <a:chOff x="3762898" y="4931152"/>
            <a:chExt cx="7721966" cy="11563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E8E1B88-BF54-1E26-15C9-D48CBD669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62898" y="4931152"/>
              <a:ext cx="7721966" cy="1156335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B3715B0-391D-A8D0-1FCF-7B5DC4616E2D}"/>
                </a:ext>
              </a:extLst>
            </p:cNvPr>
            <p:cNvCxnSpPr>
              <a:cxnSpLocks/>
            </p:cNvCxnSpPr>
            <p:nvPr/>
          </p:nvCxnSpPr>
          <p:spPr>
            <a:xfrm>
              <a:off x="11466576" y="4975603"/>
              <a:ext cx="0" cy="10674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700FACE-3192-6612-4EA2-7570B1A72B9C}"/>
              </a:ext>
            </a:extLst>
          </p:cNvPr>
          <p:cNvCxnSpPr/>
          <p:nvPr/>
        </p:nvCxnSpPr>
        <p:spPr>
          <a:xfrm>
            <a:off x="8037576" y="5509318"/>
            <a:ext cx="19065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F182D20-9F3E-C1DC-996F-A78EE1392F25}"/>
              </a:ext>
            </a:extLst>
          </p:cNvPr>
          <p:cNvCxnSpPr/>
          <p:nvPr/>
        </p:nvCxnSpPr>
        <p:spPr>
          <a:xfrm>
            <a:off x="2075688" y="1325880"/>
            <a:ext cx="2121408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B629A90-8C61-332E-1B19-B66C10688E30}"/>
              </a:ext>
            </a:extLst>
          </p:cNvPr>
          <p:cNvCxnSpPr/>
          <p:nvPr/>
        </p:nvCxnSpPr>
        <p:spPr>
          <a:xfrm>
            <a:off x="5318760" y="5241094"/>
            <a:ext cx="19065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25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73EB5859-A37C-64EB-1E07-520427F2656D}"/>
              </a:ext>
            </a:extLst>
          </p:cNvPr>
          <p:cNvSpPr txBox="1"/>
          <p:nvPr/>
        </p:nvSpPr>
        <p:spPr>
          <a:xfrm>
            <a:off x="6922008" y="549081"/>
            <a:ext cx="3081528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งบเงินอุดหนุน</a:t>
            </a:r>
            <a:endParaRPr lang="th-TH" sz="32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980D90B-080F-AE1F-AAA2-3D518A862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6" y="97782"/>
            <a:ext cx="5370385" cy="540442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742781D-6263-989D-8F94-E716046F7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8" y="5617464"/>
            <a:ext cx="5829300" cy="10668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39CBA867-810F-22A2-1200-8F3A9AB95C26}"/>
              </a:ext>
            </a:extLst>
          </p:cNvPr>
          <p:cNvGrpSpPr/>
          <p:nvPr/>
        </p:nvGrpSpPr>
        <p:grpSpPr>
          <a:xfrm>
            <a:off x="4085463" y="4754879"/>
            <a:ext cx="7715250" cy="1066801"/>
            <a:chOff x="4085463" y="4754879"/>
            <a:chExt cx="7715250" cy="10668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A0EFB67-27ED-C31A-C1AE-8ED5391E37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1863" b="11424"/>
            <a:stretch/>
          </p:blipFill>
          <p:spPr>
            <a:xfrm>
              <a:off x="4085463" y="4754879"/>
              <a:ext cx="7715250" cy="1066801"/>
            </a:xfrm>
            <a:prstGeom prst="rect">
              <a:avLst/>
            </a:prstGeom>
          </p:spPr>
        </p:pic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F934CE7-D226-7543-B7B5-1AA4257F0500}"/>
                </a:ext>
              </a:extLst>
            </p:cNvPr>
            <p:cNvCxnSpPr>
              <a:cxnSpLocks/>
            </p:cNvCxnSpPr>
            <p:nvPr/>
          </p:nvCxnSpPr>
          <p:spPr>
            <a:xfrm>
              <a:off x="11786616" y="4809744"/>
              <a:ext cx="14097" cy="9845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19EBA16-701A-20F8-388F-3A9A7AC9D4F2}"/>
              </a:ext>
            </a:extLst>
          </p:cNvPr>
          <p:cNvCxnSpPr/>
          <p:nvPr/>
        </p:nvCxnSpPr>
        <p:spPr>
          <a:xfrm>
            <a:off x="8293608" y="5301996"/>
            <a:ext cx="18928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2573825-5929-2074-6F41-5EC6CBCED646}"/>
              </a:ext>
            </a:extLst>
          </p:cNvPr>
          <p:cNvCxnSpPr/>
          <p:nvPr/>
        </p:nvCxnSpPr>
        <p:spPr>
          <a:xfrm>
            <a:off x="2267712" y="1417320"/>
            <a:ext cx="1408176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D17CA05-DB0D-46D6-6062-ED12E861D0AC}"/>
              </a:ext>
            </a:extLst>
          </p:cNvPr>
          <p:cNvCxnSpPr>
            <a:cxnSpLocks/>
          </p:cNvCxnSpPr>
          <p:nvPr/>
        </p:nvCxnSpPr>
        <p:spPr>
          <a:xfrm>
            <a:off x="5715666" y="5042916"/>
            <a:ext cx="13800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32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5BF78D-4CA5-7715-DEE1-0F63BA28065E}"/>
              </a:ext>
            </a:extLst>
          </p:cNvPr>
          <p:cNvSpPr txBox="1"/>
          <p:nvPr/>
        </p:nvSpPr>
        <p:spPr>
          <a:xfrm>
            <a:off x="7754112" y="411921"/>
            <a:ext cx="3081528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งบเงินอุดหนุน</a:t>
            </a:r>
            <a:endParaRPr lang="th-TH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75BC99-D1A0-9710-2085-AFE4BA9E1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17" y="73914"/>
            <a:ext cx="5800725" cy="4991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60A8A0-F209-FC36-9DD9-0E6DD1FF3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04" y="5725287"/>
            <a:ext cx="6076950" cy="85725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FBCCF85-765F-44B3-6A18-446ECCE8CABC}"/>
              </a:ext>
            </a:extLst>
          </p:cNvPr>
          <p:cNvGrpSpPr/>
          <p:nvPr/>
        </p:nvGrpSpPr>
        <p:grpSpPr>
          <a:xfrm>
            <a:off x="3766375" y="4374869"/>
            <a:ext cx="7975473" cy="1088326"/>
            <a:chOff x="3766375" y="4374869"/>
            <a:chExt cx="7975473" cy="108832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38C683F-96AC-D14D-2DB1-934CBEF430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3638"/>
            <a:stretch/>
          </p:blipFill>
          <p:spPr>
            <a:xfrm>
              <a:off x="3766375" y="4374869"/>
              <a:ext cx="7975473" cy="1088326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940AA56-A0E6-3B50-F81A-8617AB7E55B1}"/>
                </a:ext>
              </a:extLst>
            </p:cNvPr>
            <p:cNvCxnSpPr/>
            <p:nvPr/>
          </p:nvCxnSpPr>
          <p:spPr>
            <a:xfrm>
              <a:off x="11741848" y="4489704"/>
              <a:ext cx="0" cy="8595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6BCF2B-488B-2AB4-7C86-CD6EF2C154A8}"/>
              </a:ext>
            </a:extLst>
          </p:cNvPr>
          <p:cNvCxnSpPr>
            <a:cxnSpLocks/>
          </p:cNvCxnSpPr>
          <p:nvPr/>
        </p:nvCxnSpPr>
        <p:spPr>
          <a:xfrm>
            <a:off x="5591125" y="4750308"/>
            <a:ext cx="13800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E4BCC2A-3FC7-42B3-9172-515048E31FB9}"/>
              </a:ext>
            </a:extLst>
          </p:cNvPr>
          <p:cNvCxnSpPr>
            <a:cxnSpLocks/>
          </p:cNvCxnSpPr>
          <p:nvPr/>
        </p:nvCxnSpPr>
        <p:spPr>
          <a:xfrm>
            <a:off x="6720840" y="5008626"/>
            <a:ext cx="21305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919596A-3E8D-2BA6-969E-774A2C3534D2}"/>
              </a:ext>
            </a:extLst>
          </p:cNvPr>
          <p:cNvCxnSpPr/>
          <p:nvPr/>
        </p:nvCxnSpPr>
        <p:spPr>
          <a:xfrm>
            <a:off x="2240280" y="1490472"/>
            <a:ext cx="1408176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78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1DDEFE-7CFB-75DC-D3B9-D7BF6B7F4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55" y="285178"/>
            <a:ext cx="5962650" cy="4714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EC4B04-474E-F385-D39D-EA67D49760E4}"/>
              </a:ext>
            </a:extLst>
          </p:cNvPr>
          <p:cNvSpPr txBox="1"/>
          <p:nvPr/>
        </p:nvSpPr>
        <p:spPr>
          <a:xfrm>
            <a:off x="7726680" y="411921"/>
            <a:ext cx="3081528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งบเงินอุดหนุน</a:t>
            </a:r>
            <a:endParaRPr lang="th-TH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F31246-6454-B5C2-AA11-9D12A6148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55" y="5588508"/>
            <a:ext cx="6096000" cy="8382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26E0F8E-40CD-7A19-7928-C9B67547C8DE}"/>
              </a:ext>
            </a:extLst>
          </p:cNvPr>
          <p:cNvGrpSpPr/>
          <p:nvPr/>
        </p:nvGrpSpPr>
        <p:grpSpPr>
          <a:xfrm>
            <a:off x="3434630" y="4361688"/>
            <a:ext cx="8431615" cy="1126998"/>
            <a:chOff x="3434630" y="4361688"/>
            <a:chExt cx="8431615" cy="112699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8EF5596-C9D0-72A1-9D47-329932E0C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34630" y="4361688"/>
              <a:ext cx="8431615" cy="1126998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A1F2301-97F9-2687-2CD5-1D390DBA77D1}"/>
                </a:ext>
              </a:extLst>
            </p:cNvPr>
            <p:cNvCxnSpPr/>
            <p:nvPr/>
          </p:nvCxnSpPr>
          <p:spPr>
            <a:xfrm>
              <a:off x="11866245" y="4471416"/>
              <a:ext cx="0" cy="8412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BB9D2EB-F5A3-B758-D146-66F780208D8B}"/>
              </a:ext>
            </a:extLst>
          </p:cNvPr>
          <p:cNvCxnSpPr>
            <a:cxnSpLocks/>
          </p:cNvCxnSpPr>
          <p:nvPr/>
        </p:nvCxnSpPr>
        <p:spPr>
          <a:xfrm>
            <a:off x="5192601" y="4732020"/>
            <a:ext cx="15922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262610-2CD3-BCD9-C715-70FB8061EC75}"/>
              </a:ext>
            </a:extLst>
          </p:cNvPr>
          <p:cNvCxnSpPr>
            <a:cxnSpLocks/>
          </p:cNvCxnSpPr>
          <p:nvPr/>
        </p:nvCxnSpPr>
        <p:spPr>
          <a:xfrm>
            <a:off x="6784848" y="5000053"/>
            <a:ext cx="2103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FE28518-52C9-9555-1C1A-F9A56D4CCEBE}"/>
              </a:ext>
            </a:extLst>
          </p:cNvPr>
          <p:cNvCxnSpPr>
            <a:cxnSpLocks/>
          </p:cNvCxnSpPr>
          <p:nvPr/>
        </p:nvCxnSpPr>
        <p:spPr>
          <a:xfrm>
            <a:off x="3784425" y="1819656"/>
            <a:ext cx="1811703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41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36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TH SarabunPSK</vt:lpstr>
      <vt:lpstr>Office Theme</vt:lpstr>
      <vt:lpstr>การจำแนกรายจ่ายงบประมาณ (งบดำเนินงาน / งบเงินอุดหนุน)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WIPAPORN MUENMANEE</dc:creator>
  <cp:lastModifiedBy>imjang .</cp:lastModifiedBy>
  <cp:revision>8</cp:revision>
  <dcterms:created xsi:type="dcterms:W3CDTF">2024-01-02T06:44:24Z</dcterms:created>
  <dcterms:modified xsi:type="dcterms:W3CDTF">2024-01-24T01:56:03Z</dcterms:modified>
</cp:coreProperties>
</file>